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77" r:id="rId5"/>
    <p:sldId id="278" r:id="rId6"/>
    <p:sldId id="262" r:id="rId7"/>
    <p:sldId id="279" r:id="rId8"/>
    <p:sldId id="280" r:id="rId9"/>
    <p:sldId id="269" r:id="rId10"/>
    <p:sldId id="281" r:id="rId11"/>
    <p:sldId id="284" r:id="rId12"/>
    <p:sldId id="282" r:id="rId13"/>
    <p:sldId id="283" r:id="rId14"/>
    <p:sldId id="285" r:id="rId15"/>
    <p:sldId id="286" r:id="rId16"/>
    <p:sldId id="289" r:id="rId17"/>
    <p:sldId id="288" r:id="rId18"/>
    <p:sldId id="290" r:id="rId19"/>
    <p:sldId id="291" r:id="rId20"/>
    <p:sldId id="292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B7DD1-697B-44A1-9821-5C97BF8FA466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0AE3-CE1C-4FFE-A686-E9D3F102D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B7DD1-697B-44A1-9821-5C97BF8FA466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0AE3-CE1C-4FFE-A686-E9D3F102D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B7DD1-697B-44A1-9821-5C97BF8FA466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0AE3-CE1C-4FFE-A686-E9D3F102D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B7DD1-697B-44A1-9821-5C97BF8FA466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0AE3-CE1C-4FFE-A686-E9D3F102D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B7DD1-697B-44A1-9821-5C97BF8FA466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0AE3-CE1C-4FFE-A686-E9D3F102D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B7DD1-697B-44A1-9821-5C97BF8FA466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0AE3-CE1C-4FFE-A686-E9D3F102D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B7DD1-697B-44A1-9821-5C97BF8FA466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0AE3-CE1C-4FFE-A686-E9D3F102D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B7DD1-697B-44A1-9821-5C97BF8FA466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0AE3-CE1C-4FFE-A686-E9D3F102D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B7DD1-697B-44A1-9821-5C97BF8FA466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0AE3-CE1C-4FFE-A686-E9D3F102D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B7DD1-697B-44A1-9821-5C97BF8FA466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0AE3-CE1C-4FFE-A686-E9D3F102D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B7DD1-697B-44A1-9821-5C97BF8FA466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0AE3-CE1C-4FFE-A686-E9D3F102D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B7DD1-697B-44A1-9821-5C97BF8FA466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A0AE3-CE1C-4FFE-A686-E9D3F102D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305800" cy="2057400"/>
          </a:xfrm>
        </p:spPr>
        <p:txBody>
          <a:bodyPr>
            <a:normAutofit/>
          </a:bodyPr>
          <a:lstStyle/>
          <a:p>
            <a:r>
              <a:rPr lang="en-US" sz="8000" kern="1400" baseline="0" dirty="0" smtClean="0">
                <a:solidFill>
                  <a:schemeClr val="accent6">
                    <a:lumMod val="50000"/>
                  </a:schemeClr>
                </a:solidFill>
                <a:latin typeface="Cambria"/>
                <a:ea typeface="MS Gothic"/>
              </a:rPr>
              <a:t>I Surrender</a:t>
            </a:r>
            <a:r>
              <a:rPr lang="en-US" sz="8000" kern="1400" dirty="0" smtClean="0">
                <a:solidFill>
                  <a:schemeClr val="accent6">
                    <a:lumMod val="50000"/>
                  </a:schemeClr>
                </a:solidFill>
                <a:latin typeface="Cambria"/>
                <a:ea typeface="MS Gothic"/>
              </a:rPr>
              <a:t> All</a:t>
            </a:r>
            <a:endParaRPr lang="en-US" sz="8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286000"/>
            <a:ext cx="7315200" cy="2971800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Main Verses:  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Romans 10:3 (NIV) </a:t>
            </a:r>
          </a:p>
          <a:p>
            <a:pPr algn="l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Since they did not know the righteousness that comes from God and sought to establish their own, they did not submit to God's righteousness.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>Discipline</a:t>
            </a:r>
            <a:endParaRPr lang="en-US" sz="6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600201"/>
            <a:ext cx="8305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Proverbs 3:11-12 (NIV)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>My son, do not despise the </a:t>
            </a:r>
            <a:r>
              <a:rPr lang="en-US" sz="2000" cap="small" dirty="0" smtClean="0"/>
              <a:t>LORD</a:t>
            </a:r>
            <a:r>
              <a:rPr lang="en-US" sz="2000" dirty="0" smtClean="0"/>
              <a:t>'s discipline and do not resent his rebuke, </a:t>
            </a:r>
            <a:br>
              <a:rPr lang="en-US" sz="2000" dirty="0" smtClean="0"/>
            </a:br>
            <a:r>
              <a:rPr lang="en-US" sz="2000" dirty="0" smtClean="0"/>
              <a:t>because the </a:t>
            </a:r>
            <a:r>
              <a:rPr lang="en-US" sz="2000" cap="small" dirty="0" smtClean="0"/>
              <a:t>LORD</a:t>
            </a:r>
            <a:r>
              <a:rPr lang="en-US" sz="2000" dirty="0" smtClean="0"/>
              <a:t> disciplines those he loves, as a father the son he delights in. 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>Discipline</a:t>
            </a:r>
            <a:endParaRPr lang="en-US" sz="6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600201"/>
            <a:ext cx="8305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Proverbs 3:11-12 (NIV)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>My son, do not despise the </a:t>
            </a:r>
            <a:r>
              <a:rPr lang="en-US" sz="2000" cap="small" dirty="0" smtClean="0"/>
              <a:t>LORD</a:t>
            </a:r>
            <a:r>
              <a:rPr lang="en-US" sz="2000" dirty="0" smtClean="0"/>
              <a:t>'s discipline and do not resent his rebuke, </a:t>
            </a:r>
            <a:br>
              <a:rPr lang="en-US" sz="2000" dirty="0" smtClean="0"/>
            </a:br>
            <a:r>
              <a:rPr lang="en-US" sz="2000" dirty="0" smtClean="0"/>
              <a:t>because the </a:t>
            </a:r>
            <a:r>
              <a:rPr lang="en-US" sz="2000" cap="small" dirty="0" smtClean="0"/>
              <a:t>LORD</a:t>
            </a:r>
            <a:r>
              <a:rPr lang="en-US" sz="2000" dirty="0" smtClean="0"/>
              <a:t> disciplines those he loves, as a father the son he delights in. 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667000"/>
            <a:ext cx="83058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Hebrews 12:7-11 (NIV)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000" baseline="30000" dirty="0" smtClean="0">
                <a:solidFill>
                  <a:schemeClr val="accent6">
                    <a:lumMod val="50000"/>
                  </a:schemeClr>
                </a:solidFill>
              </a:rPr>
              <a:t>7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 Endure hardship as discipline; God is treating you as sons. For what son is not disciplined by his father? </a:t>
            </a:r>
            <a:r>
              <a:rPr lang="en-US" sz="2000" baseline="30000" dirty="0" smtClean="0">
                <a:solidFill>
                  <a:schemeClr val="accent6">
                    <a:lumMod val="50000"/>
                  </a:schemeClr>
                </a:solidFill>
              </a:rPr>
              <a:t>8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 If you are not disciplined (and everyone undergoes discipline), then you are illegitimate children and not true sons. </a:t>
            </a:r>
            <a:r>
              <a:rPr lang="en-US" sz="2000" baseline="30000" dirty="0" smtClean="0">
                <a:solidFill>
                  <a:schemeClr val="accent6">
                    <a:lumMod val="50000"/>
                  </a:schemeClr>
                </a:solidFill>
              </a:rPr>
              <a:t>9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 Moreover, we have all had human fathers who disciplined us and we respected them for it. How much more should we submit to the Father of our spirits and live! </a:t>
            </a:r>
            <a:r>
              <a:rPr lang="en-US" sz="2000" baseline="30000" dirty="0" smtClean="0">
                <a:solidFill>
                  <a:schemeClr val="accent6">
                    <a:lumMod val="50000"/>
                  </a:schemeClr>
                </a:solidFill>
              </a:rPr>
              <a:t>10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 Our fathers disciplined us for a little while as they thought best; but God disciplines us for our good, that we may share in his holiness. </a:t>
            </a:r>
            <a:r>
              <a:rPr lang="en-US" sz="2000" baseline="30000" dirty="0" smtClean="0">
                <a:solidFill>
                  <a:schemeClr val="accent6">
                    <a:lumMod val="50000"/>
                  </a:schemeClr>
                </a:solidFill>
              </a:rPr>
              <a:t>11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 No discipline seems pleasant at the time, but painful. Later on, however, it produces a harvest of righteousness and peace for those who have been trained by it.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>Discipline</a:t>
            </a:r>
            <a:endParaRPr lang="en-US" sz="6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>Discipline</a:t>
            </a:r>
            <a:endParaRPr lang="en-US" sz="6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600200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Revelation 3:19-20 (NIV)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baseline="30000" dirty="0" smtClean="0"/>
              <a:t>19 </a:t>
            </a:r>
            <a:r>
              <a:rPr lang="en-US" sz="2000" dirty="0" smtClean="0"/>
              <a:t> Those whom I love I rebuke and discipline. So be earnest, and repent. </a:t>
            </a:r>
            <a:br>
              <a:rPr lang="en-US" sz="2000" dirty="0" smtClean="0"/>
            </a:br>
            <a:r>
              <a:rPr lang="en-US" sz="2000" baseline="30000" dirty="0" smtClean="0"/>
              <a:t>20 </a:t>
            </a:r>
            <a:r>
              <a:rPr lang="en-US" sz="2000" dirty="0" smtClean="0"/>
              <a:t> Here I am! I stand at the door and knock. If anyone hears my voice and opens the door, I will come in and eat with him, and he with me.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>Discipline</a:t>
            </a:r>
            <a:endParaRPr lang="en-US" sz="6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600200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Revelation 3:19-20 (NIV)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baseline="30000" dirty="0" smtClean="0"/>
              <a:t>19 </a:t>
            </a:r>
            <a:r>
              <a:rPr lang="en-US" sz="2000" dirty="0" smtClean="0"/>
              <a:t> Those whom I love I rebuke and discipline. So be earnest, and repent. </a:t>
            </a:r>
            <a:br>
              <a:rPr lang="en-US" sz="2000" dirty="0" smtClean="0"/>
            </a:br>
            <a:r>
              <a:rPr lang="en-US" sz="2000" baseline="30000" dirty="0" smtClean="0"/>
              <a:t>20 </a:t>
            </a:r>
            <a:r>
              <a:rPr lang="en-US" sz="2000" dirty="0" smtClean="0"/>
              <a:t> Here I am! I stand at the door and knock. If anyone hears my voice and opens the door, I will come in and eat with him, and he with me.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971800" y="3276600"/>
            <a:ext cx="54864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Proverbs 22:6 (NIV)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/>
              <a:t>Train a child in the way he should go, and when he is old he will not turn from it.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3794" name="Picture 2" descr="D:\Users\Paul\Pictures\Family Photos\Photos 2000\Spring Break 2000\Dsc00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505200"/>
            <a:ext cx="2076002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>Discipline</a:t>
            </a:r>
            <a:endParaRPr lang="en-US" sz="6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600200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Revelation 3:19-20 (NIV)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baseline="30000" dirty="0" smtClean="0"/>
              <a:t>19 </a:t>
            </a:r>
            <a:r>
              <a:rPr lang="en-US" sz="2000" dirty="0" smtClean="0"/>
              <a:t> Those whom I love I rebuke and discipline. So be earnest, and repent. </a:t>
            </a:r>
            <a:br>
              <a:rPr lang="en-US" sz="2000" dirty="0" smtClean="0"/>
            </a:br>
            <a:r>
              <a:rPr lang="en-US" sz="2000" baseline="30000" dirty="0" smtClean="0"/>
              <a:t>20 </a:t>
            </a:r>
            <a:r>
              <a:rPr lang="en-US" sz="2000" dirty="0" smtClean="0"/>
              <a:t> Here I am! I stand at the door and knock. If anyone hears my voice and opens the door, I will come in and eat with him, and he with me.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971800" y="3276600"/>
            <a:ext cx="54864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Proverbs 22:6 (NIV)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/>
              <a:t>Train a child in the way he should go, and when he is old he will not turn from it.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4572000"/>
            <a:ext cx="74676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Revelation 3:5 (NIV)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He who overcomes will, like them, be dressed in white. I will never blot out his name from the book of life, but will acknowledge his name before my Father and his angels.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>Putting it together</a:t>
            </a:r>
            <a:endParaRPr lang="en-US" sz="6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4818" name="Picture 2" descr="C:\Users\Paul\AppData\Local\Microsoft\Windows\Temporary Internet Files\Content.IE5\LJCZI3NW\MP90017781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24384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>Putting it together</a:t>
            </a:r>
            <a:endParaRPr lang="en-US" sz="6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4818" name="Picture 2" descr="C:\Users\Paul\AppData\Local\Microsoft\Windows\Temporary Internet Files\Content.IE5\LJCZI3NW\MP90017781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2438400" cy="3657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124200" y="1752600"/>
            <a:ext cx="54864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John 16:33 (NIV)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aseline="30000" dirty="0" smtClean="0"/>
              <a:t>33 </a:t>
            </a:r>
            <a:r>
              <a:rPr lang="en-US" sz="2400" dirty="0" smtClean="0"/>
              <a:t> "I have told you these things, so that in me you may have peace. In this world you will have trouble. But take heart! I have overcome the world."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>Putting it together</a:t>
            </a:r>
            <a:endParaRPr lang="en-US" sz="6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4818" name="Picture 2" descr="C:\Users\Paul\AppData\Local\Microsoft\Windows\Temporary Internet Files\Content.IE5\LJCZI3NW\MP90017781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2438400" cy="3657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124200" y="1752600"/>
            <a:ext cx="54864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John 16:33 (NIV)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aseline="30000" dirty="0" smtClean="0"/>
              <a:t>33 </a:t>
            </a:r>
            <a:r>
              <a:rPr lang="en-US" sz="2400" dirty="0" smtClean="0"/>
              <a:t> "I have told you these things, so that in me you may have peace. In this world you will have trouble. But take heart! I have overcome the world."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124200" y="3657600"/>
            <a:ext cx="54102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Ephesians 2:8 (NIV)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aseline="30000" dirty="0" smtClean="0"/>
              <a:t>8 </a:t>
            </a:r>
            <a:r>
              <a:rPr lang="en-US" sz="2400" dirty="0" smtClean="0"/>
              <a:t> For it is by grace you have been saved, through faith--and this not from yourselves, it is the gift of God--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>Putting it together</a:t>
            </a:r>
            <a:endParaRPr lang="en-US" sz="6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4818" name="Picture 2" descr="C:\Users\Paul\AppData\Local\Microsoft\Windows\Temporary Internet Files\Content.IE5\LJCZI3NW\MP90017781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2438400" cy="3657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124200" y="1752600"/>
            <a:ext cx="54864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Romans 8:28 (NIV)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aseline="30000" dirty="0" smtClean="0"/>
              <a:t>28 </a:t>
            </a:r>
            <a:r>
              <a:rPr lang="en-US" sz="2400" dirty="0" smtClean="0"/>
              <a:t> And we know that in all things God works for the good of those who love him, who have been called according to his purpose.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Users\Paul\Pictures\Family Photos\Photos 2000\Spring Break 2000\Dsc00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762000"/>
            <a:ext cx="5437239" cy="4114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14400" y="5029200"/>
            <a:ext cx="731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No, neither Chris or I caught a fish, but my daughter did…</a:t>
            </a:r>
            <a:endParaRPr lang="en-US" sz="4400" dirty="0"/>
          </a:p>
        </p:txBody>
      </p:sp>
      <p:pic>
        <p:nvPicPr>
          <p:cNvPr id="1028" name="Picture 4" descr="D:\Users\Paul\Pictures\Family Photos\Photos 2000\Spring Break 2000\Dsc00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09600"/>
            <a:ext cx="3423447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>Putting it together</a:t>
            </a:r>
            <a:endParaRPr lang="en-US" sz="6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4818" name="Picture 2" descr="C:\Users\Paul\AppData\Local\Microsoft\Windows\Temporary Internet Files\Content.IE5\LJCZI3NW\MP90017781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2438400" cy="3657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124200" y="1752600"/>
            <a:ext cx="54864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Romans 8:28 (NIV)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aseline="30000" dirty="0" smtClean="0"/>
              <a:t>28 </a:t>
            </a:r>
            <a:r>
              <a:rPr lang="en-US" sz="2400" dirty="0" smtClean="0"/>
              <a:t> And we know that in all things God works for the good of those who love him, who have been called according to his purpose.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5562600"/>
            <a:ext cx="815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To gain this victory I surrender all, what about you?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</a:rPr>
              <a:t>Who’s in Control?</a:t>
            </a:r>
            <a:endParaRPr lang="en-US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Paul\AppData\Local\Microsoft\Windows\Temporary Internet Files\Content.IE5\LJCZI3NW\MP90034141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975" y="2043113"/>
            <a:ext cx="2609850" cy="3657600"/>
          </a:xfrm>
          <a:prstGeom prst="rect">
            <a:avLst/>
          </a:prstGeom>
          <a:noFill/>
        </p:spPr>
      </p:pic>
      <p:pic>
        <p:nvPicPr>
          <p:cNvPr id="2051" name="Picture 3" descr="C:\Users\Paul\AppData\Local\Microsoft\Windows\Temporary Internet Files\Content.IE5\NKGP14BE\MP90034141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8025" y="2058988"/>
            <a:ext cx="260985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</a:rPr>
              <a:t>Who’s in Control?</a:t>
            </a:r>
            <a:endParaRPr lang="en-US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5" name="Picture 3" descr="C:\Users\Paul\AppData\Local\Microsoft\Windows\Temporary Internet Files\Content.IE5\NKGP14BE\MP90038479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1990997" cy="2362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67000" y="1905000"/>
            <a:ext cx="5867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Isaiah 40:25 (NIV)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>"To whom will you compare me? Or who is my equal?" says the Holy One. </a:t>
            </a:r>
            <a:endParaRPr lang="en-US" sz="32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</a:rPr>
              <a:t>Who’s in Control?</a:t>
            </a:r>
            <a:endParaRPr lang="en-US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5" name="Picture 3" descr="C:\Users\Paul\AppData\Local\Microsoft\Windows\Temporary Internet Files\Content.IE5\NKGP14BE\MP90038479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1990997" cy="2362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67000" y="1905000"/>
            <a:ext cx="5867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Isaiah 40:25 (NIV)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>"To whom will you compare me? Or who is my equal?" says the Holy One. </a:t>
            </a:r>
            <a:endParaRPr lang="en-US" sz="3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914400" y="4114800"/>
            <a:ext cx="7391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Isaiah 14:14 (NIV) </a:t>
            </a:r>
            <a:r>
              <a:rPr lang="en-US" sz="2800" dirty="0" smtClean="0">
                <a:solidFill>
                  <a:srgbClr val="C00000"/>
                </a:solidFill>
              </a:rPr>
              <a:t/>
            </a:r>
            <a:br>
              <a:rPr lang="en-US" sz="2800" dirty="0" smtClean="0">
                <a:solidFill>
                  <a:srgbClr val="C00000"/>
                </a:solidFill>
              </a:rPr>
            </a:br>
            <a:r>
              <a:rPr lang="en-US" sz="2800" dirty="0" smtClean="0">
                <a:solidFill>
                  <a:srgbClr val="C00000"/>
                </a:solidFill>
              </a:rPr>
              <a:t>I will ascend above the tops of the clouds; I will make myself like the Most High." </a:t>
            </a:r>
          </a:p>
        </p:txBody>
      </p:sp>
      <p:pic>
        <p:nvPicPr>
          <p:cNvPr id="4098" name="Picture 2" descr="C:\Users\Paul\AppData\Local\Microsoft\Windows\Temporary Internet Files\Content.IE5\JRRVFPPD\MC90005725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5105400"/>
            <a:ext cx="1810512" cy="1215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accent6">
                    <a:lumMod val="50000"/>
                  </a:schemeClr>
                </a:solidFill>
              </a:rPr>
              <a:t>Trust</a:t>
            </a:r>
            <a:endParaRPr lang="en-US" sz="7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5" name="Picture 5" descr="C:\Users\Paul\AppData\Local\Microsoft\Windows\Temporary Internet Files\Content.IE5\HOBP7Z0P\MP90042766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2542729" cy="3886200"/>
          </a:xfrm>
          <a:prstGeom prst="rect">
            <a:avLst/>
          </a:prstGeom>
          <a:noFill/>
        </p:spPr>
      </p:pic>
      <p:pic>
        <p:nvPicPr>
          <p:cNvPr id="5126" name="Picture 6" descr="C:\Users\Paul\AppData\Local\Microsoft\Windows\Temporary Internet Files\Content.IE5\JRRVFPPD\MP90040750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209800"/>
            <a:ext cx="5029379" cy="33516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accent6">
                    <a:lumMod val="50000"/>
                  </a:schemeClr>
                </a:solidFill>
              </a:rPr>
              <a:t>Trust</a:t>
            </a:r>
            <a:endParaRPr lang="en-US" sz="7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4495800"/>
            <a:ext cx="6096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Ephesians 5:22 (NIV)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Wives, submit to your husbands as to the Lord. 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accent6">
                    <a:lumMod val="50000"/>
                  </a:schemeClr>
                </a:solidFill>
              </a:rPr>
              <a:t>Trust</a:t>
            </a:r>
            <a:endParaRPr lang="en-US" sz="7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4495800"/>
            <a:ext cx="6096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Ephesians 5:22 (NIV)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Wives, submit to your husbands as to the Lord.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447800" y="2551837"/>
            <a:ext cx="7162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Ephesians 5:20-21 (NIV)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…always giving thanks to God the Father for everything, in the name of our Lord Jesus Christ. </a:t>
            </a:r>
            <a:br>
              <a:rPr lang="en-US" sz="2400" dirty="0" smtClean="0"/>
            </a:br>
            <a:r>
              <a:rPr lang="en-US" sz="2400" dirty="0" smtClean="0"/>
              <a:t>Submit to one another out of reverence for Christ. 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>Discipline</a:t>
            </a:r>
            <a:endParaRPr lang="en-US" sz="6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172" name="Picture 4" descr="D:\Users\Paul\Pictures\RealTemp\131259315_11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00200"/>
            <a:ext cx="6572250" cy="42938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201</Words>
  <Application>Microsoft Office PowerPoint</Application>
  <PresentationFormat>On-screen Show (4:3)</PresentationFormat>
  <Paragraphs>45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I Surrender All</vt:lpstr>
      <vt:lpstr>Slide 2</vt:lpstr>
      <vt:lpstr>Who’s in Control?</vt:lpstr>
      <vt:lpstr>Who’s in Control?</vt:lpstr>
      <vt:lpstr>Who’s in Control?</vt:lpstr>
      <vt:lpstr>Trust</vt:lpstr>
      <vt:lpstr>Trust</vt:lpstr>
      <vt:lpstr>Trust</vt:lpstr>
      <vt:lpstr>Discipline</vt:lpstr>
      <vt:lpstr>Discipline</vt:lpstr>
      <vt:lpstr>Discipline</vt:lpstr>
      <vt:lpstr>Discipline</vt:lpstr>
      <vt:lpstr>Discipline</vt:lpstr>
      <vt:lpstr>Discipline</vt:lpstr>
      <vt:lpstr>Discipline</vt:lpstr>
      <vt:lpstr>Putting it together</vt:lpstr>
      <vt:lpstr>Putting it together</vt:lpstr>
      <vt:lpstr>Putting it together</vt:lpstr>
      <vt:lpstr>Putting it together</vt:lpstr>
      <vt:lpstr>Putting it together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Victory in Defeat</dc:title>
  <dc:creator>Paul R Kipgen</dc:creator>
  <cp:lastModifiedBy>Paul Kipgen</cp:lastModifiedBy>
  <cp:revision>14</cp:revision>
  <dcterms:created xsi:type="dcterms:W3CDTF">2013-10-20T04:32:54Z</dcterms:created>
  <dcterms:modified xsi:type="dcterms:W3CDTF">2013-11-03T15:40:55Z</dcterms:modified>
</cp:coreProperties>
</file>