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2A5D-652B-4ED6-9888-40B94CC11CD3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5B125-8DD6-4B1B-A140-EAD018E41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slide as I come to pulpit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announcing Scripture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FOLLOW THIS READING CLOSELY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Lord’s supper is not a “sacrament” that conveys salvation.  It is a </a:t>
            </a:r>
            <a:r>
              <a:rPr lang="en-US" b="1" dirty="0" smtClean="0"/>
              <a:t>MEMORIAL SERVICE.  </a:t>
            </a:r>
            <a:endParaRPr lang="en-US" b="0" dirty="0" smtClean="0"/>
          </a:p>
          <a:p>
            <a:r>
              <a:rPr lang="en-US" b="0" dirty="0" smtClean="0"/>
              <a:t>We</a:t>
            </a:r>
            <a:r>
              <a:rPr lang="en-US" b="0" baseline="0" dirty="0" smtClean="0"/>
              <a:t> participate to </a:t>
            </a:r>
            <a:r>
              <a:rPr lang="en-US" b="1" baseline="0" dirty="0" smtClean="0"/>
              <a:t>REMEMBER JESUS.  </a:t>
            </a:r>
            <a:r>
              <a:rPr lang="en-US" b="0" baseline="0" dirty="0" smtClean="0"/>
              <a:t>He gave us the bread and wine so we will focus rightly.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="1" dirty="0" smtClean="0"/>
              <a:t> VIRGIN BIRTH is important for our salvation.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</a:t>
            </a:r>
            <a:r>
              <a:rPr lang="en-US" b="1" baseline="0" dirty="0" smtClean="0"/>
              <a:t> essence of the Lord’s Supper:  He took the penalty of our sins upon himself.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Christ in your heart today?  If not,</a:t>
            </a:r>
            <a:r>
              <a:rPr lang="en-US" baseline="0" dirty="0" smtClean="0"/>
              <a:t> do not eat the Lord’s Supper.  Will you accept Him </a:t>
            </a:r>
            <a:r>
              <a:rPr lang="en-US" b="1" baseline="0" dirty="0" smtClean="0"/>
              <a:t>RIGHT NOW?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B125-8DD6-4B1B-A140-EAD018E413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597DD5-8A4F-46EC-AEA6-9823B18D750F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93DE84-F1A6-413F-862E-706ED6E43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0" y="457201"/>
            <a:ext cx="9144000" cy="76199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Cooper Black" pitchFamily="18" charset="0"/>
              </a:rPr>
              <a:t> </a:t>
            </a:r>
            <a:endParaRPr lang="en-US" sz="6000" dirty="0"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ords supper-reflections pi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0"/>
            <a:ext cx="50292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SUBSTITUTIONARY </a:t>
            </a:r>
            <a:r>
              <a:rPr lang="en-US" b="1" dirty="0" smtClean="0">
                <a:solidFill>
                  <a:schemeClr val="tx1"/>
                </a:solidFill>
              </a:rPr>
              <a:t>DEATH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8077200" cy="1828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This is my body, which is broken for you</a:t>
            </a:r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rucifiction-realis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1295400"/>
            <a:ext cx="34290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 descr="Lords supper-remembrance of 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66713" y="0"/>
            <a:ext cx="931071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ords supper-reclining at tab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8610600" cy="5181600"/>
          </a:xfrm>
        </p:spPr>
      </p:pic>
      <p:sp>
        <p:nvSpPr>
          <p:cNvPr id="5" name="TextBox 4"/>
          <p:cNvSpPr txBox="1"/>
          <p:nvPr/>
        </p:nvSpPr>
        <p:spPr>
          <a:xfrm>
            <a:off x="381000" y="5410200"/>
            <a:ext cx="8763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          1 Corinthians 11:23-30</a:t>
            </a:r>
            <a:endParaRPr lang="en-US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mtClean="0"/>
              <a:t>1 Corinthians 11:23-29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838200"/>
            <a:ext cx="9372600" cy="6019800"/>
          </a:xfrm>
        </p:spPr>
        <p:txBody>
          <a:bodyPr>
            <a:normAutofit fontScale="92500"/>
          </a:bodyPr>
          <a:lstStyle/>
          <a:p>
            <a:r>
              <a:rPr lang="en-US" sz="4400" b="1" dirty="0" smtClean="0"/>
              <a:t> </a:t>
            </a:r>
            <a:r>
              <a:rPr lang="en-US" sz="2000" b="1" dirty="0" smtClean="0"/>
              <a:t>23</a:t>
            </a:r>
            <a:r>
              <a:rPr lang="en-US" sz="4400" b="1" dirty="0" smtClean="0"/>
              <a:t>    For I have received of the Lord that which also I delivered unto you, that the Lord Jesus, the same night in which he was betrayed, took bread;</a:t>
            </a:r>
          </a:p>
          <a:p>
            <a:r>
              <a:rPr lang="en-US" sz="4400" b="1" dirty="0" smtClean="0"/>
              <a:t> </a:t>
            </a:r>
            <a:r>
              <a:rPr lang="en-US" sz="2000" b="1" dirty="0" smtClean="0"/>
              <a:t>24</a:t>
            </a:r>
            <a:r>
              <a:rPr lang="en-US" sz="4400" b="1" dirty="0" smtClean="0"/>
              <a:t>    And when he had given thanks, he broke it, and said, </a:t>
            </a:r>
            <a:r>
              <a:rPr lang="en-US" sz="4400" b="1" dirty="0" smtClean="0">
                <a:solidFill>
                  <a:srgbClr val="FF0000"/>
                </a:solidFill>
              </a:rPr>
              <a:t>Take, eat; this is my body, which is broken for you: this do in remembrance of me.</a:t>
            </a:r>
          </a:p>
          <a:p>
            <a:endParaRPr lang="en-US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829800" cy="70866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0"/>
            <a:ext cx="94488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25</a:t>
            </a:r>
            <a:r>
              <a:rPr lang="en-US" sz="4400" dirty="0" smtClean="0"/>
              <a:t> </a:t>
            </a:r>
            <a:r>
              <a:rPr lang="en-US" sz="4400" b="1" dirty="0" smtClean="0"/>
              <a:t>After the same manner also he took the cup, when he had supped, saying, </a:t>
            </a:r>
            <a:r>
              <a:rPr lang="en-US" sz="4400" b="1" dirty="0" smtClean="0">
                <a:solidFill>
                  <a:srgbClr val="FF0000"/>
                </a:solidFill>
              </a:rPr>
              <a:t>This cup is the new testament in my blood: this do, as often as you drink it, in remembrance of me.</a:t>
            </a:r>
          </a:p>
          <a:p>
            <a:r>
              <a:rPr lang="en-US" sz="2000" b="1" dirty="0" smtClean="0"/>
              <a:t>26</a:t>
            </a:r>
            <a:r>
              <a:rPr lang="en-US" sz="4400" b="1" dirty="0" smtClean="0"/>
              <a:t>For as often as you eat this bread, and drink this cup, ye do show the Lord’s death till he come.</a:t>
            </a:r>
          </a:p>
          <a:p>
            <a:r>
              <a:rPr lang="en-US" sz="2000" b="1" dirty="0" smtClean="0"/>
              <a:t>27</a:t>
            </a:r>
            <a:r>
              <a:rPr lang="en-US" sz="4400" b="1" dirty="0" smtClean="0"/>
              <a:t>Wherefore, whosoever shall eat this 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0"/>
            <a:ext cx="9753600" cy="6858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bread , and drink this cup of the Lord, unworthily, shall be guilty of the body and blood of the Lord.</a:t>
            </a:r>
          </a:p>
          <a:p>
            <a:r>
              <a:rPr lang="en-US" sz="2000" b="1" dirty="0" smtClean="0"/>
              <a:t>28</a:t>
            </a:r>
            <a:r>
              <a:rPr lang="en-US" sz="4400" b="1" dirty="0" smtClean="0"/>
              <a:t>But</a:t>
            </a:r>
            <a:r>
              <a:rPr lang="en-US" sz="4000" b="1" dirty="0" smtClean="0"/>
              <a:t> </a:t>
            </a:r>
            <a:r>
              <a:rPr lang="en-US" sz="4400" b="1" dirty="0" smtClean="0"/>
              <a:t>let a man examine himself, and so let him eat of that bread, and drink of that cup.</a:t>
            </a:r>
          </a:p>
          <a:p>
            <a:r>
              <a:rPr lang="en-US" sz="2000" b="1" dirty="0" smtClean="0"/>
              <a:t>29 </a:t>
            </a:r>
            <a:r>
              <a:rPr lang="en-US" sz="4400" b="1" dirty="0" smtClean="0"/>
              <a:t>For he that eats and drinks unworthily, eats and drinks judgment to himself,  </a:t>
            </a:r>
            <a:endParaRPr lang="en-U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0"/>
            <a:ext cx="9677400" cy="6858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not discerning the Lord’s body.</a:t>
            </a:r>
          </a:p>
          <a:p>
            <a:r>
              <a:rPr lang="en-US" sz="2000" b="1" dirty="0" smtClean="0"/>
              <a:t>30 </a:t>
            </a:r>
            <a:r>
              <a:rPr lang="en-US" sz="4400" b="1" dirty="0" smtClean="0"/>
              <a:t>For this cause many are weak and sickly among you, and many sleep.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ords supper-command;this do---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8763000" cy="2819400"/>
          </a:xfrm>
        </p:spPr>
      </p:pic>
      <p:pic>
        <p:nvPicPr>
          <p:cNvPr id="5" name="Picture 4" descr="Lords supper-elements on Bib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3124200"/>
            <a:ext cx="81534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HIS </a:t>
            </a:r>
            <a:r>
              <a:rPr lang="en-US" b="1" dirty="0" smtClean="0">
                <a:solidFill>
                  <a:schemeClr val="tx1"/>
                </a:solidFill>
              </a:rPr>
              <a:t>BIRTH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2514600"/>
          </a:xfrm>
        </p:spPr>
        <p:txBody>
          <a:bodyPr>
            <a:normAutofit fontScale="85000" lnSpcReduction="10000"/>
          </a:bodyPr>
          <a:lstStyle/>
          <a:p>
            <a:r>
              <a:rPr lang="en-US" sz="4400" b="1" dirty="0" smtClean="0"/>
              <a:t>MIRACULOUS-</a:t>
            </a:r>
            <a:r>
              <a:rPr lang="en-US" sz="4400" dirty="0" smtClean="0"/>
              <a:t>No earthly father.</a:t>
            </a:r>
          </a:p>
          <a:p>
            <a:r>
              <a:rPr lang="en-US" sz="4400" b="1" dirty="0" smtClean="0"/>
              <a:t>GOD INCARNATE-</a:t>
            </a:r>
            <a:r>
              <a:rPr lang="en-US" sz="4400" dirty="0" smtClean="0"/>
              <a:t>Fully human,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                             -</a:t>
            </a:r>
            <a:r>
              <a:rPr lang="en-US" sz="4400" dirty="0" smtClean="0"/>
              <a:t>Fully divine</a:t>
            </a:r>
            <a:endParaRPr lang="en-US" sz="4400" b="1" dirty="0"/>
          </a:p>
        </p:txBody>
      </p:sp>
      <p:pic>
        <p:nvPicPr>
          <p:cNvPr id="4" name="Picture 3" descr="Christ Nativity-diapered babe on stra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971800"/>
            <a:ext cx="4648200" cy="3429000"/>
          </a:xfrm>
          <a:prstGeom prst="rect">
            <a:avLst/>
          </a:prstGeom>
          <a:solidFill>
            <a:srgbClr val="C00000"/>
          </a:solidFill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534400" cy="990600"/>
          </a:xfrm>
        </p:spPr>
        <p:txBody>
          <a:bodyPr/>
          <a:lstStyle/>
          <a:p>
            <a:r>
              <a:rPr lang="en-US" dirty="0" smtClean="0"/>
              <a:t> His </a:t>
            </a:r>
            <a:r>
              <a:rPr lang="en-US" b="1" dirty="0" smtClean="0">
                <a:solidFill>
                  <a:schemeClr val="tx1"/>
                </a:solidFill>
              </a:rPr>
              <a:t>SINLESS LIFE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295400"/>
            <a:ext cx="67818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Taught the truth about God  </a:t>
            </a:r>
          </a:p>
          <a:p>
            <a:r>
              <a:rPr lang="en-US" sz="4000" b="1" dirty="0" smtClean="0">
                <a:solidFill>
                  <a:srgbClr val="FFFF00"/>
                </a:solidFill>
              </a:rPr>
              <a:t>Personified God’s Character</a:t>
            </a:r>
          </a:p>
          <a:p>
            <a:r>
              <a:rPr lang="en-US" sz="4000" b="1" dirty="0" smtClean="0">
                <a:solidFill>
                  <a:srgbClr val="FFFF00"/>
                </a:solidFill>
              </a:rPr>
              <a:t>Proved his deity by miracles</a:t>
            </a:r>
          </a:p>
          <a:p>
            <a:r>
              <a:rPr lang="en-US" sz="4000" b="1" dirty="0">
                <a:solidFill>
                  <a:srgbClr val="00B0F0"/>
                </a:solidFill>
              </a:rPr>
              <a:t> </a:t>
            </a:r>
            <a:r>
              <a:rPr lang="en-US" sz="4000" b="1" dirty="0" smtClean="0">
                <a:solidFill>
                  <a:srgbClr val="00B0F0"/>
                </a:solidFill>
              </a:rPr>
              <a:t>   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en-US" sz="4000" b="1" dirty="0">
              <a:solidFill>
                <a:srgbClr val="00B0F0"/>
              </a:solidFill>
            </a:endParaRPr>
          </a:p>
        </p:txBody>
      </p:sp>
      <p:pic>
        <p:nvPicPr>
          <p:cNvPr id="4" name="Picture 3" descr="Christ teaching seat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0"/>
            <a:ext cx="5334000" cy="381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38800" y="3429000"/>
            <a:ext cx="3276600" cy="37856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“Never did a man speak like this man”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--John 7:46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405</Words>
  <Application>Microsoft Office PowerPoint</Application>
  <PresentationFormat>On-screen Show (4:3)</PresentationFormat>
  <Paragraphs>41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 </vt:lpstr>
      <vt:lpstr>Slide 2</vt:lpstr>
      <vt:lpstr>1 Corinthians 11:23-29</vt:lpstr>
      <vt:lpstr>Slide 4</vt:lpstr>
      <vt:lpstr>Slide 5</vt:lpstr>
      <vt:lpstr>Slide 6</vt:lpstr>
      <vt:lpstr>Slide 7</vt:lpstr>
      <vt:lpstr>Remember HIS BIRTH</vt:lpstr>
      <vt:lpstr> His SINLESS LIFE</vt:lpstr>
      <vt:lpstr>  SUBSTITUTIONARY DEATH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Dwayne</dc:creator>
  <cp:lastModifiedBy>Dwayne</cp:lastModifiedBy>
  <cp:revision>23</cp:revision>
  <dcterms:created xsi:type="dcterms:W3CDTF">2014-01-19T02:55:28Z</dcterms:created>
  <dcterms:modified xsi:type="dcterms:W3CDTF">2014-01-19T06:46:59Z</dcterms:modified>
</cp:coreProperties>
</file>