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32" r:id="rId3"/>
    <p:sldId id="274" r:id="rId4"/>
    <p:sldId id="331" r:id="rId5"/>
    <p:sldId id="318" r:id="rId6"/>
    <p:sldId id="319" r:id="rId7"/>
    <p:sldId id="333" r:id="rId8"/>
    <p:sldId id="335" r:id="rId9"/>
    <p:sldId id="334" r:id="rId10"/>
    <p:sldId id="336" r:id="rId11"/>
    <p:sldId id="337" r:id="rId12"/>
    <p:sldId id="338" r:id="rId13"/>
    <p:sldId id="33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47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4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1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5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1855"/>
            <a:ext cx="7886700" cy="4965108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77E0F6-AA8A-4E73-9287-C3CBC3EA36A6}"/>
              </a:ext>
            </a:extLst>
          </p:cNvPr>
          <p:cNvSpPr txBox="1"/>
          <p:nvPr userDrawn="1"/>
        </p:nvSpPr>
        <p:spPr>
          <a:xfrm>
            <a:off x="694062" y="341523"/>
            <a:ext cx="7777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>
                <a:latin typeface="Book Antiqua" panose="02040602050305030304" pitchFamily="18" charset="0"/>
                <a:cs typeface="Arial" panose="020B0604020202020204" pitchFamily="34" charset="0"/>
              </a:rPr>
              <a:t>Lessons from the Lord</a:t>
            </a:r>
          </a:p>
        </p:txBody>
      </p:sp>
    </p:spTree>
    <p:extLst>
      <p:ext uri="{BB962C8B-B14F-4D97-AF65-F5344CB8AC3E}">
        <p14:creationId xmlns:p14="http://schemas.microsoft.com/office/powerpoint/2010/main" val="332588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7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8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6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D15F-0F3F-4CD2-9990-1B8FABF19A87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EE730-7DBB-4A10-AB1B-4F4C0DB60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4F4469-D940-4880-A0E3-1362CF7E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99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8725CB-E86B-4281-94B5-CA17C9BD7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aseline="30000" dirty="0"/>
              <a:t>2 </a:t>
            </a:r>
            <a:r>
              <a:rPr lang="en-US" dirty="0"/>
              <a:t>“So when you give to the needy, do not announce it with trumpets, as the hypocrites do in the synagogues and on the streets, to be honored by others. Truly I tell you, they have received their reward in full. </a:t>
            </a:r>
          </a:p>
        </p:txBody>
      </p:sp>
    </p:spTree>
    <p:extLst>
      <p:ext uri="{BB962C8B-B14F-4D97-AF65-F5344CB8AC3E}">
        <p14:creationId xmlns:p14="http://schemas.microsoft.com/office/powerpoint/2010/main" val="2878737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8B5E0A-12E4-4D46-975D-826B7E2FC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/>
              <a:t>3 </a:t>
            </a:r>
            <a:r>
              <a:rPr lang="en-US" dirty="0"/>
              <a:t>But when you give to the needy, do not let your left hand know what your right hand is doing,</a:t>
            </a:r>
            <a:r>
              <a:rPr lang="en-US" baseline="30000" dirty="0"/>
              <a:t>4 </a:t>
            </a:r>
            <a:r>
              <a:rPr lang="en-US" dirty="0"/>
              <a:t>so that your giving may be in secret. Then your Father, who sees what is done in secret, will reward you.</a:t>
            </a:r>
          </a:p>
        </p:txBody>
      </p:sp>
    </p:spTree>
    <p:extLst>
      <p:ext uri="{BB962C8B-B14F-4D97-AF65-F5344CB8AC3E}">
        <p14:creationId xmlns:p14="http://schemas.microsoft.com/office/powerpoint/2010/main" val="92586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1C9F23-EEB6-46EA-B81A-0DBF1B05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Righteousness</a:t>
            </a:r>
          </a:p>
          <a:p>
            <a:r>
              <a:rPr lang="en-US" dirty="0" err="1"/>
              <a:t>dikaiosune</a:t>
            </a:r>
            <a:r>
              <a:rPr lang="en-US" dirty="0"/>
              <a:t> (</a:t>
            </a:r>
            <a:r>
              <a:rPr lang="en-US" dirty="0" err="1"/>
              <a:t>dik</a:t>
            </a:r>
            <a:r>
              <a:rPr lang="en-US" dirty="0"/>
              <a:t>-ah-</a:t>
            </a:r>
            <a:r>
              <a:rPr lang="en-US" dirty="0" err="1"/>
              <a:t>yos</a:t>
            </a:r>
            <a:r>
              <a:rPr lang="en-US" dirty="0"/>
              <a:t>-</a:t>
            </a:r>
            <a:r>
              <a:rPr lang="en-US" dirty="0" err="1"/>
              <a:t>oo</a:t>
            </a:r>
            <a:r>
              <a:rPr lang="en-US" dirty="0"/>
              <a:t>-nay): </a:t>
            </a:r>
          </a:p>
          <a:p>
            <a:r>
              <a:rPr lang="en-US" dirty="0"/>
              <a:t>someone who is as they ought to be, the condition acceptable to God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23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B648E0-8BAF-4ADB-95CA-F67A89B09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In Christ</a:t>
            </a:r>
          </a:p>
          <a:p>
            <a:pPr algn="ctr"/>
            <a:r>
              <a:rPr lang="en-US" sz="4400" dirty="0"/>
              <a:t>You are the real deal</a:t>
            </a:r>
          </a:p>
          <a:p>
            <a:pPr algn="ctr"/>
            <a:r>
              <a:rPr lang="en-US" sz="4400" dirty="0"/>
              <a:t>Live like the real deal</a:t>
            </a:r>
          </a:p>
        </p:txBody>
      </p:sp>
    </p:spTree>
    <p:extLst>
      <p:ext uri="{BB962C8B-B14F-4D97-AF65-F5344CB8AC3E}">
        <p14:creationId xmlns:p14="http://schemas.microsoft.com/office/powerpoint/2010/main" val="2014054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242535-29EB-41E1-9714-61486E0FA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'An Unknown Man', the Â£8.4 million fake">
            <a:extLst>
              <a:ext uri="{FF2B5EF4-FFF2-40B4-BE49-F238E27FC236}">
                <a16:creationId xmlns:a16="http://schemas.microsoft.com/office/drawing/2014/main" id="{40D81CFC-BA21-4239-A586-4EE7EABE4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209272"/>
            <a:ext cx="7143750" cy="536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62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4C7F5B-8890-49D6-B609-27DE998AC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lakewayonline.org</a:t>
            </a:r>
          </a:p>
          <a:p>
            <a:pPr algn="ctr"/>
            <a:r>
              <a:rPr lang="en-US" dirty="0" err="1"/>
              <a:t>lakeway.xyz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2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E8B37F-4099-4096-A5BA-EA3AC7A20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Matthew 6:1-4 (NIV)</a:t>
            </a:r>
          </a:p>
          <a:p>
            <a:r>
              <a:rPr lang="en-US" dirty="0"/>
              <a:t>“Be careful not to practice your righteousness in front of others to be seen by them. If you do, you will have no reward from your Father in heaven.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8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8725CB-E86B-4281-94B5-CA17C9BD7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aseline="30000" dirty="0"/>
              <a:t>2 </a:t>
            </a:r>
            <a:r>
              <a:rPr lang="en-US" dirty="0"/>
              <a:t>“So when you give to the needy, do not announce it with trumpets, as the hypocrites do in the synagogues and on the streets, to be honored by others. Truly I tell you, they have received their reward in full. </a:t>
            </a:r>
          </a:p>
        </p:txBody>
      </p:sp>
    </p:spTree>
    <p:extLst>
      <p:ext uri="{BB962C8B-B14F-4D97-AF65-F5344CB8AC3E}">
        <p14:creationId xmlns:p14="http://schemas.microsoft.com/office/powerpoint/2010/main" val="428207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8B5E0A-12E4-4D46-975D-826B7E2FC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/>
              <a:t>3 </a:t>
            </a:r>
            <a:r>
              <a:rPr lang="en-US" dirty="0"/>
              <a:t>But when you give to the needy, do not let your left hand know what your right hand is doing,</a:t>
            </a:r>
            <a:r>
              <a:rPr lang="en-US" baseline="30000" dirty="0"/>
              <a:t>4 </a:t>
            </a:r>
            <a:r>
              <a:rPr lang="en-US" dirty="0"/>
              <a:t>so that your giving may be in secret. Then your Father, who sees what is done in secret, will reward you.</a:t>
            </a:r>
          </a:p>
        </p:txBody>
      </p:sp>
    </p:spTree>
    <p:extLst>
      <p:ext uri="{BB962C8B-B14F-4D97-AF65-F5344CB8AC3E}">
        <p14:creationId xmlns:p14="http://schemas.microsoft.com/office/powerpoint/2010/main" val="24445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E8B37F-4099-4096-A5BA-EA3AC7A20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Matthew 6:1-4 (NIV)</a:t>
            </a:r>
          </a:p>
          <a:p>
            <a:r>
              <a:rPr lang="en-US" dirty="0"/>
              <a:t>“Be careful not to practice your righteousness in front of others to be seen by them. If you do, you will have no reward from your Father in heaven.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5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E8B37F-4099-4096-A5BA-EA3AC7A20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Matthew 6:1-4 (NIV)</a:t>
            </a:r>
          </a:p>
          <a:p>
            <a:r>
              <a:rPr lang="en-US" dirty="0"/>
              <a:t>“Be careful not to practice your righteousness in front of others to be seen by them. If you do, you will have no reward from your Father in heaven.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7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1C9F23-EEB6-46EA-B81A-0DBF1B05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Righteousness</a:t>
            </a:r>
          </a:p>
          <a:p>
            <a:r>
              <a:rPr lang="en-US" dirty="0" err="1"/>
              <a:t>dikaiosune</a:t>
            </a:r>
            <a:r>
              <a:rPr lang="en-US" dirty="0"/>
              <a:t> (</a:t>
            </a:r>
            <a:r>
              <a:rPr lang="en-US" dirty="0" err="1"/>
              <a:t>dik</a:t>
            </a:r>
            <a:r>
              <a:rPr lang="en-US" dirty="0"/>
              <a:t>-ah-</a:t>
            </a:r>
            <a:r>
              <a:rPr lang="en-US" dirty="0" err="1"/>
              <a:t>yos</a:t>
            </a:r>
            <a:r>
              <a:rPr lang="en-US" dirty="0"/>
              <a:t>-</a:t>
            </a:r>
            <a:r>
              <a:rPr lang="en-US" dirty="0" err="1"/>
              <a:t>oo</a:t>
            </a:r>
            <a:r>
              <a:rPr lang="en-US" dirty="0"/>
              <a:t>-nay): </a:t>
            </a:r>
          </a:p>
          <a:p>
            <a:r>
              <a:rPr lang="en-US" dirty="0"/>
              <a:t>someone who is as they ought to be, the condition acceptable to God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0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1265</TotalTime>
  <Words>129</Words>
  <Application>Microsoft Office PowerPoint</Application>
  <PresentationFormat>On-screen Show (4:3)</PresentationFormat>
  <Paragraphs>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Bishop</dc:creator>
  <cp:lastModifiedBy>Mike Bishop</cp:lastModifiedBy>
  <cp:revision>34</cp:revision>
  <dcterms:created xsi:type="dcterms:W3CDTF">2019-05-11T19:51:30Z</dcterms:created>
  <dcterms:modified xsi:type="dcterms:W3CDTF">2019-06-23T12:11:19Z</dcterms:modified>
</cp:coreProperties>
</file>